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8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6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95C8-5FA0-4355-91C4-7616B9613060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CAF2-E9E5-480B-B15C-AA7B3B6C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2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TARI QUALITY MANAGEMENT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Establishment of the crossing block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Prior flowering and genotypic information for the </a:t>
            </a:r>
            <a:r>
              <a:rPr lang="en-US" dirty="0" smtClean="0"/>
              <a:t>parental clones.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Control measures for the abiotic and biotic factors such as green mites, wind, mole rate,  and </a:t>
            </a:r>
            <a:r>
              <a:rPr lang="en-US" dirty="0" smtClean="0"/>
              <a:t>drought.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Site characterization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Flowering enhancement techniques such as application of PGR for poor flowering genotypes. 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220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Activities to improve quality of data/trials</a:t>
            </a:r>
          </a:p>
        </p:txBody>
      </p:sp>
    </p:spTree>
    <p:extLst>
      <p:ext uri="{BB962C8B-B14F-4D97-AF65-F5344CB8AC3E}">
        <p14:creationId xmlns:p14="http://schemas.microsoft.com/office/powerpoint/2010/main" val="21519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Routine data collection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Experimental plots should be well labeled to avoid confusion.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Data collection protocol (s) should be familiar to the team </a:t>
            </a:r>
            <a:r>
              <a:rPr lang="en-US" dirty="0" smtClean="0"/>
              <a:t>members.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/>
              <a:t>M</a:t>
            </a:r>
            <a:r>
              <a:rPr lang="en-US" dirty="0" smtClean="0"/>
              <a:t>aterials needed for each activity should be in place before actual data collection e.g. trial layout, e-tablets, weigh balance 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Standardization of the workload  and personnel needed.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78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Site selection and land preparation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Historical background of the </a:t>
            </a:r>
            <a:r>
              <a:rPr lang="en-US" dirty="0" smtClean="0"/>
              <a:t>area.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Soil characteristics, vegetation cover  and </a:t>
            </a:r>
            <a:r>
              <a:rPr lang="en-US" dirty="0" smtClean="0"/>
              <a:t>topography.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Effective </a:t>
            </a:r>
            <a:r>
              <a:rPr lang="en-US" dirty="0" smtClean="0"/>
              <a:t>land </a:t>
            </a:r>
            <a:r>
              <a:rPr lang="en-US" dirty="0" smtClean="0"/>
              <a:t>ploughing and </a:t>
            </a:r>
            <a:r>
              <a:rPr lang="en-US" dirty="0" smtClean="0"/>
              <a:t>harrowing to reduce heterogeneity within a replication and plot.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Preparation of planting materials and planting time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lanting materials should be of the same size to avoid heterogeneity within a plot.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Planting materials should be from the semi- hard wood part of the plant.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lanting materials should be free from diseases and pest which affect vigour 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Clones should be planted when there is enough soil moisture.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Trial and clones should be well labeled before planting to avoid </a:t>
            </a:r>
            <a:r>
              <a:rPr lang="en-US" dirty="0" smtClean="0"/>
              <a:t>mixing.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Plans for future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Barcoding all the present and future clones in all trials.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Genetic finger printing of clones at advanced stage of evaluation.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</a:t>
            </a:r>
            <a:r>
              <a:rPr lang="en-US" sz="2800" dirty="0" smtClean="0"/>
              <a:t>1</a:t>
            </a:r>
            <a:r>
              <a:rPr lang="en-US" dirty="0" smtClean="0"/>
              <a:t> verification.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Installation of whether station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all experimental sites.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Exchange visit to harmonize activities within cassava breeding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Routine in-house training within TARI cassava breeding programme.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Role of Q-champs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Assisting in quality management of the activities in Cassava breeding programme.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Sharing of activity updates across </a:t>
            </a:r>
            <a:r>
              <a:rPr lang="en-US" dirty="0" err="1" smtClean="0"/>
              <a:t>NextGen</a:t>
            </a:r>
            <a:r>
              <a:rPr lang="en-US" dirty="0" smtClean="0"/>
              <a:t> project partners.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Assisting in developing BPMs </a:t>
            </a:r>
            <a:r>
              <a:rPr lang="en-US" smtClean="0"/>
              <a:t>and </a:t>
            </a:r>
            <a:r>
              <a:rPr lang="en-US" smtClean="0"/>
              <a:t>SOPs.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324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Wingdings</vt:lpstr>
      <vt:lpstr>Arial</vt:lpstr>
      <vt:lpstr>Office Theme</vt:lpstr>
      <vt:lpstr>TARI QUALITY MANAGEMENT ACTIVITIES</vt:lpstr>
      <vt:lpstr>1. Activities to improve quality of data/trials</vt:lpstr>
      <vt:lpstr>Cont’d</vt:lpstr>
      <vt:lpstr>Cont’d</vt:lpstr>
      <vt:lpstr>Cont’d</vt:lpstr>
      <vt:lpstr>2. Plans for future activities</vt:lpstr>
      <vt:lpstr>3. Role of Q-champs</vt:lpstr>
    </vt:vector>
  </TitlesOfParts>
  <Company>Hewlett-Packard Company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 UPDATES ON ACTIVITIES FROM JANUARY TO JULY 2018</dc:title>
  <dc:creator>Hewlett-Packard Company</dc:creator>
  <cp:lastModifiedBy>Microsoft Office User</cp:lastModifiedBy>
  <cp:revision>32</cp:revision>
  <dcterms:created xsi:type="dcterms:W3CDTF">2018-07-09T07:51:21Z</dcterms:created>
  <dcterms:modified xsi:type="dcterms:W3CDTF">2018-07-09T11:12:16Z</dcterms:modified>
</cp:coreProperties>
</file>