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9"/>
  </p:normalViewPr>
  <p:slideViewPr>
    <p:cSldViewPr>
      <p:cViewPr varScale="1">
        <p:scale>
          <a:sx n="105" d="100"/>
          <a:sy n="105" d="100"/>
        </p:scale>
        <p:origin x="184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95C8-5FA0-4355-91C4-7616B9613060}" type="datetimeFigureOut">
              <a:rPr lang="en-US" smtClean="0"/>
              <a:t>7/9/18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CAF2-E9E5-480B-B15C-AA7B3B6C9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4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95C8-5FA0-4355-91C4-7616B9613060}" type="datetimeFigureOut">
              <a:rPr lang="en-US" smtClean="0"/>
              <a:t>7/9/18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CAF2-E9E5-480B-B15C-AA7B3B6C9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933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95C8-5FA0-4355-91C4-7616B9613060}" type="datetimeFigureOut">
              <a:rPr lang="en-US" smtClean="0"/>
              <a:t>7/9/18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CAF2-E9E5-480B-B15C-AA7B3B6C9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583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95C8-5FA0-4355-91C4-7616B9613060}" type="datetimeFigureOut">
              <a:rPr lang="en-US" smtClean="0"/>
              <a:t>7/9/18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CAF2-E9E5-480B-B15C-AA7B3B6C9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895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95C8-5FA0-4355-91C4-7616B9613060}" type="datetimeFigureOut">
              <a:rPr lang="en-US" smtClean="0"/>
              <a:t>7/9/18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CAF2-E9E5-480B-B15C-AA7B3B6C9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059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95C8-5FA0-4355-91C4-7616B9613060}" type="datetimeFigureOut">
              <a:rPr lang="en-US" smtClean="0"/>
              <a:t>7/9/18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CAF2-E9E5-480B-B15C-AA7B3B6C9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874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95C8-5FA0-4355-91C4-7616B9613060}" type="datetimeFigureOut">
              <a:rPr lang="en-US" smtClean="0"/>
              <a:t>7/9/18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CAF2-E9E5-480B-B15C-AA7B3B6C9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864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95C8-5FA0-4355-91C4-7616B9613060}" type="datetimeFigureOut">
              <a:rPr lang="en-US" smtClean="0"/>
              <a:t>7/9/18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CAF2-E9E5-480B-B15C-AA7B3B6C9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23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95C8-5FA0-4355-91C4-7616B9613060}" type="datetimeFigureOut">
              <a:rPr lang="en-US" smtClean="0"/>
              <a:t>7/9/18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CAF2-E9E5-480B-B15C-AA7B3B6C9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379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95C8-5FA0-4355-91C4-7616B9613060}" type="datetimeFigureOut">
              <a:rPr lang="en-US" smtClean="0"/>
              <a:t>7/9/18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CAF2-E9E5-480B-B15C-AA7B3B6C9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585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95C8-5FA0-4355-91C4-7616B9613060}" type="datetimeFigureOut">
              <a:rPr lang="en-US" smtClean="0"/>
              <a:t>7/9/18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CAF2-E9E5-480B-B15C-AA7B3B6C9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74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695C8-5FA0-4355-91C4-7616B9613060}" type="datetimeFigureOut">
              <a:rPr lang="en-US" smtClean="0"/>
              <a:t>7/9/18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ACAF2-E9E5-480B-B15C-AA7B3B6C9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821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TARI QUALITY MANAGEMENT ACTIVITIES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02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Establishment of the crossing block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Prior flowering and genotypic information for the </a:t>
            </a:r>
            <a:r>
              <a:rPr lang="en-US" dirty="0" smtClean="0"/>
              <a:t>parental clones.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Control measures for the abiotic and biotic factors such as green mites, wind, mole rate,  and </a:t>
            </a:r>
            <a:r>
              <a:rPr lang="en-US" dirty="0" smtClean="0"/>
              <a:t>drought.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Site characterization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Flowering enhancement techniques such as application of PGR for poor flowering genotypes. </a:t>
            </a:r>
          </a:p>
          <a:p>
            <a:pPr>
              <a:buFont typeface="Wingdings" pitchFamily="2" charset="2"/>
              <a:buChar char="ü"/>
            </a:pP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92202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</a:t>
            </a:r>
            <a:r>
              <a:rPr lang="en-US" b="1" dirty="0" smtClean="0"/>
              <a:t>. Activities to improve quality of data/trials</a:t>
            </a:r>
          </a:p>
        </p:txBody>
      </p:sp>
    </p:spTree>
    <p:extLst>
      <p:ext uri="{BB962C8B-B14F-4D97-AF65-F5344CB8AC3E}">
        <p14:creationId xmlns:p14="http://schemas.microsoft.com/office/powerpoint/2010/main" val="215191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5638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Routine data collection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Experimental plots should be well labeled to avoid confusion.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Data collection protocol (s) should be familiar to the team </a:t>
            </a:r>
            <a:r>
              <a:rPr lang="en-US" dirty="0" smtClean="0"/>
              <a:t>members.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/>
              <a:t>M</a:t>
            </a:r>
            <a:r>
              <a:rPr lang="en-US" dirty="0" smtClean="0"/>
              <a:t>aterials needed for each activity should be in place before actual data collection e.g. trial layout, e-tablets, weigh balance etc.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Standardization of the workload  and personnel needed.</a:t>
            </a:r>
          </a:p>
          <a:p>
            <a:pPr>
              <a:buFont typeface="Wingdings" pitchFamily="2" charset="2"/>
              <a:buChar char="ü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1789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48640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Site selection and land preparation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Historical background of the </a:t>
            </a:r>
            <a:r>
              <a:rPr lang="en-US" dirty="0" smtClean="0"/>
              <a:t>area.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Soil characteristics, vegetation cover  and </a:t>
            </a:r>
            <a:r>
              <a:rPr lang="en-US" dirty="0" smtClean="0"/>
              <a:t>topography.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Effective </a:t>
            </a:r>
            <a:r>
              <a:rPr lang="en-US" dirty="0" smtClean="0"/>
              <a:t>land </a:t>
            </a:r>
            <a:r>
              <a:rPr lang="en-US" dirty="0" smtClean="0"/>
              <a:t>ploughing and </a:t>
            </a:r>
            <a:r>
              <a:rPr lang="en-US" dirty="0" smtClean="0"/>
              <a:t>harrowing to reduce heterogeneity within a replication and plot.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Cont’d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0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763000" cy="58674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Preparation of planting materials and planting time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P</a:t>
            </a:r>
            <a:r>
              <a:rPr lang="en-US" dirty="0" smtClean="0"/>
              <a:t>lanting materials should be of the same size to avoid heterogeneity within a plot.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Planting materials should be from the semi- hard wood part of the plant.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P</a:t>
            </a:r>
            <a:r>
              <a:rPr lang="en-US" dirty="0" smtClean="0"/>
              <a:t>lanting materials should be free from diseases and pest which affect vigour etc.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Clones should be planted when there is enough soil moisture.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Trial and clones should be well labeled before planting to avoid </a:t>
            </a:r>
            <a:r>
              <a:rPr lang="en-US" dirty="0" smtClean="0"/>
              <a:t>mixing.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84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en-US" b="1" dirty="0" smtClean="0"/>
              <a:t>2. Plans for future activities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5638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Barcoding all the present and future clones in all trials.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Genetic finger printing of clones at advanced stage of evaluation.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F</a:t>
            </a:r>
            <a:r>
              <a:rPr lang="en-US" sz="2800" dirty="0" smtClean="0"/>
              <a:t>1</a:t>
            </a:r>
            <a:r>
              <a:rPr lang="en-US" dirty="0" smtClean="0"/>
              <a:t> verification.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Installation of whether station </a:t>
            </a:r>
            <a:r>
              <a:rPr lang="en-US" dirty="0" smtClean="0"/>
              <a:t>in</a:t>
            </a:r>
            <a:r>
              <a:rPr lang="en-US" dirty="0" smtClean="0"/>
              <a:t> </a:t>
            </a:r>
            <a:r>
              <a:rPr lang="en-US" dirty="0" smtClean="0"/>
              <a:t>all experimental sites.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Exchange visit to harmonize activities within cassava breeding </a:t>
            </a:r>
            <a:r>
              <a:rPr lang="en-US" dirty="0" err="1" smtClean="0"/>
              <a:t>programmes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Routine in-house training within TARI cassava breeding programme.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96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 Role of Q-champs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Assisting in quality management of the activities in Cassava breeding programme.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Sharing of activity updates across </a:t>
            </a:r>
            <a:r>
              <a:rPr lang="en-US" dirty="0" err="1" smtClean="0"/>
              <a:t>NextGen</a:t>
            </a:r>
            <a:r>
              <a:rPr lang="en-US" dirty="0" smtClean="0"/>
              <a:t> project partners.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Assisting in developing BPMs </a:t>
            </a:r>
            <a:r>
              <a:rPr lang="en-US" smtClean="0"/>
              <a:t>and </a:t>
            </a:r>
            <a:r>
              <a:rPr lang="en-US" smtClean="0"/>
              <a:t>SOPs.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35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324</Words>
  <Application>Microsoft Macintosh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Wingdings</vt:lpstr>
      <vt:lpstr>Arial</vt:lpstr>
      <vt:lpstr>Office Theme</vt:lpstr>
      <vt:lpstr>TARI QUALITY MANAGEMENT ACTIVITIES</vt:lpstr>
      <vt:lpstr>1. Activities to improve quality of data/trials</vt:lpstr>
      <vt:lpstr>Cont’d</vt:lpstr>
      <vt:lpstr>Cont’d</vt:lpstr>
      <vt:lpstr>Cont’d</vt:lpstr>
      <vt:lpstr>2. Plans for future activities</vt:lpstr>
      <vt:lpstr>3. Role of Q-champs</vt:lpstr>
    </vt:vector>
  </TitlesOfParts>
  <Company>Hewlett-Packard Company</Company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TARI UPDATES ON ACTIVITIES FROM JANUARY TO JULY 2018</dc:title>
  <dc:creator>Hewlett-Packard Company</dc:creator>
  <cp:lastModifiedBy>Microsoft Office User</cp:lastModifiedBy>
  <cp:revision>32</cp:revision>
  <dcterms:created xsi:type="dcterms:W3CDTF">2018-07-09T07:51:21Z</dcterms:created>
  <dcterms:modified xsi:type="dcterms:W3CDTF">2018-07-09T11:12:16Z</dcterms:modified>
</cp:coreProperties>
</file>